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301" r:id="rId2"/>
    <p:sldId id="302" r:id="rId3"/>
    <p:sldId id="303" r:id="rId4"/>
    <p:sldId id="304" r:id="rId5"/>
    <p:sldId id="30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5" autoAdjust="0"/>
    <p:restoredTop sz="94660"/>
  </p:normalViewPr>
  <p:slideViewPr>
    <p:cSldViewPr snapToGrid="0">
      <p:cViewPr varScale="1">
        <p:scale>
          <a:sx n="95" d="100"/>
          <a:sy n="95" d="100"/>
        </p:scale>
        <p:origin x="84" y="8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898621-66E6-486B-B355-C4B2FE023926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D5539-A9B9-42FF-A06C-32D1142F7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338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g2f968a72c8d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" name="Google Shape;1452;g2f968a72c8d_0_4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g2f968a72c8d_0_491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g302e9e1e414_0_2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" name="Google Shape;1458;g302e9e1e414_0_26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g302e9e1e414_0_2683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302e9e1e414_0_2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302e9e1e414_0_26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g302e9e1e414_0_2691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302e9e1e414_0_2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302e9e1e414_0_26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g302e9e1e414_0_2699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g302e9e1e414_0_2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5" name="Google Shape;1485;g302e9e1e414_0_27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g302e9e1e414_0_2707:notes"/>
          <p:cNvSpPr txBox="1">
            <a:spLocks noGrp="1"/>
          </p:cNvSpPr>
          <p:nvPr>
            <p:ph type="sldNum" idx="12"/>
          </p:nvPr>
        </p:nvSpPr>
        <p:spPr>
          <a:xfrm>
            <a:off x="0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5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">
  <p:cSld name="Transition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 descr="A close-up of green and whit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>
            <a:spLocks noGrp="1"/>
          </p:cNvSpPr>
          <p:nvPr>
            <p:ph type="body" idx="1"/>
          </p:nvPr>
        </p:nvSpPr>
        <p:spPr>
          <a:xfrm>
            <a:off x="491289" y="621745"/>
            <a:ext cx="6158896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152385" marR="0" lvl="0" indent="-7619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NVIDIA Sans"/>
              <a:buNone/>
              <a:defRPr sz="3000" b="1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marL="304770" marR="0" lvl="1" indent="-7619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NVIDIA Sans"/>
              <a:buNone/>
              <a:defRPr sz="2666" b="1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2pPr>
            <a:lvl3pPr marL="457154" marR="0" lvl="2" indent="-7619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NVIDIA Sans"/>
              <a:buNone/>
              <a:defRPr sz="2666" b="1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3pPr>
            <a:lvl4pPr marL="609539" marR="0" lvl="3" indent="-7619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NVIDIA Sans"/>
              <a:buNone/>
              <a:defRPr sz="2666" b="1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4pPr>
            <a:lvl5pPr marL="761924" marR="0" lvl="4" indent="-7619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NVIDIA Sans"/>
              <a:buNone/>
              <a:defRPr sz="2666" b="1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5pPr>
            <a:lvl6pPr marL="914309" marR="0" lvl="5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marL="1066693" marR="0" lvl="6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marL="1219078" marR="0" lvl="7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marL="1371463" marR="0" lvl="8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0" y="0"/>
            <a:ext cx="188976" cy="249936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0475" tIns="15233" rIns="30475" bIns="15233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33" b="0" i="0" u="none" strike="noStrike" cap="none">
              <a:solidFill>
                <a:schemeClr val="dk1"/>
              </a:solidFill>
              <a:latin typeface="NVIDIA Sans"/>
              <a:ea typeface="NVIDIA Sans"/>
              <a:cs typeface="NVIDIA Sans"/>
              <a:sym typeface="NVIDIA Sans"/>
            </a:endParaRPr>
          </a:p>
        </p:txBody>
      </p:sp>
    </p:spTree>
    <p:extLst>
      <p:ext uri="{BB962C8B-B14F-4D97-AF65-F5344CB8AC3E}">
        <p14:creationId xmlns:p14="http://schemas.microsoft.com/office/powerpoint/2010/main" val="884287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Bullets">
  <p:cSld name="Title, Subtitle, Bullet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VIDIA Sans"/>
              <a:buNone/>
              <a:defRPr sz="2400" b="1" cap="none">
                <a:latin typeface="NVIDIA Sans"/>
                <a:ea typeface="NVIDIA Sans"/>
                <a:cs typeface="NVIDIA Sans"/>
                <a:sym typeface="NVIDI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838200" y="829056"/>
            <a:ext cx="10515600" cy="469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152385" marR="0" lvl="0" indent="-7619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NVIDIA Sans"/>
              <a:buNone/>
              <a:defRPr sz="1600" b="0" i="0" u="none" strike="noStrike" cap="none">
                <a:solidFill>
                  <a:schemeClr val="dk2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marL="304770" marR="0" lvl="1" indent="-7619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1467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2pPr>
            <a:lvl3pPr marL="457154" marR="0" lvl="2" indent="-7619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1467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3pPr>
            <a:lvl4pPr marL="609539" marR="0" lvl="3" indent="-7619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1467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4pPr>
            <a:lvl5pPr marL="761924" marR="0" lvl="4" indent="-7619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1467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5pPr>
            <a:lvl6pPr marL="914309" marR="0" lvl="5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marL="1066693" marR="0" lvl="6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marL="1219078" marR="0" lvl="7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marL="1371463" marR="0" lvl="8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2"/>
          </p:nvPr>
        </p:nvSpPr>
        <p:spPr>
          <a:xfrm>
            <a:off x="838200" y="1615440"/>
            <a:ext cx="10515600" cy="4550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152385" marR="0" lvl="0" indent="-16931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NVIDIA Sans"/>
              <a:buChar char="•"/>
              <a:defRPr sz="1467" b="0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marL="304770" marR="0" lvl="1" indent="-16085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NVIDIA Sans"/>
              <a:buChar char="•"/>
              <a:defRPr sz="1333" b="0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2pPr>
            <a:lvl3pPr marL="457154" marR="0" lvl="2" indent="-15238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NVIDIA Sans"/>
              <a:buChar char="•"/>
              <a:defRPr sz="1200" b="0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3pPr>
            <a:lvl4pPr marL="609539" marR="0" lvl="3" indent="-1439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NVIDIA Sans"/>
              <a:buChar char="•"/>
              <a:defRPr sz="1067" b="0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4pPr>
            <a:lvl5pPr marL="761924" marR="0" lvl="4" indent="-13545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VIDIA Sans"/>
              <a:buChar char="•"/>
              <a:defRPr sz="933" b="0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5pPr>
            <a:lvl6pPr marL="914309" marR="0" lvl="5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marL="1066693" marR="0" lvl="6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marL="1219078" marR="0" lvl="7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marL="1371463" marR="0" lvl="8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96080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">
  <p:cSld name="Closing Slide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40" descr="A green and white background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40" descr="A picture containing graphics, logo, symbol, graphic de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2042" y="257844"/>
            <a:ext cx="2788664" cy="9607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7485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">
  <p:cSld name="Title, Subtitle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1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VIDIA Sans"/>
              <a:buNone/>
              <a:defRPr sz="2400" b="1" cap="none">
                <a:latin typeface="NVIDIA Sans"/>
                <a:ea typeface="NVIDIA Sans"/>
                <a:cs typeface="NVIDIA Sans"/>
                <a:sym typeface="NVIDI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41"/>
          <p:cNvSpPr txBox="1">
            <a:spLocks noGrp="1"/>
          </p:cNvSpPr>
          <p:nvPr>
            <p:ph type="body" idx="1"/>
          </p:nvPr>
        </p:nvSpPr>
        <p:spPr>
          <a:xfrm>
            <a:off x="838200" y="829056"/>
            <a:ext cx="10515600" cy="469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152385" marR="0" lvl="0" indent="-7619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NVIDIA Sans"/>
              <a:buNone/>
              <a:defRPr sz="1600" b="0" i="0" u="none" strike="noStrike" cap="none">
                <a:solidFill>
                  <a:schemeClr val="dk2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marL="304770" marR="0" lvl="1" indent="-7619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1467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2pPr>
            <a:lvl3pPr marL="457154" marR="0" lvl="2" indent="-7619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1467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3pPr>
            <a:lvl4pPr marL="609539" marR="0" lvl="3" indent="-7619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1467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4pPr>
            <a:lvl5pPr marL="761924" marR="0" lvl="4" indent="-7619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NVIDIA Sans"/>
              <a:buNone/>
              <a:defRPr sz="1467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5pPr>
            <a:lvl6pPr marL="914309" marR="0" lvl="5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marL="1066693" marR="0" lvl="6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marL="1219078" marR="0" lvl="7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marL="1371463" marR="0" lvl="8" indent="-19048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NVIDIA Sans"/>
              <a:buChar char="•"/>
              <a:defRPr sz="1800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8313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NVIDIA Sans"/>
              <a:buNone/>
              <a:defRPr sz="7200" b="1" i="0" u="none" strike="noStrike" cap="non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grpSp>
        <p:nvGrpSpPr>
          <p:cNvPr id="10" name="Google Shape;10;p1"/>
          <p:cNvGrpSpPr/>
          <p:nvPr/>
        </p:nvGrpSpPr>
        <p:grpSpPr>
          <a:xfrm>
            <a:off x="11353800" y="6501472"/>
            <a:ext cx="838200" cy="357594"/>
            <a:chOff x="34061399" y="19504414"/>
            <a:chExt cx="2514601" cy="1072783"/>
          </a:xfrm>
        </p:grpSpPr>
        <p:sp>
          <p:nvSpPr>
            <p:cNvPr id="11" name="Google Shape;11;p1"/>
            <p:cNvSpPr/>
            <p:nvPr/>
          </p:nvSpPr>
          <p:spPr>
            <a:xfrm>
              <a:off x="36420552" y="19687526"/>
              <a:ext cx="155448" cy="889671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33" b="0" i="0" u="none" strike="noStrike" cap="non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endParaRPr>
            </a:p>
          </p:txBody>
        </p:sp>
        <p:pic>
          <p:nvPicPr>
            <p:cNvPr id="12" name="Google Shape;12;p1" descr="A picture containing shape&#10;&#10;Description automatically generated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34061399" y="19504414"/>
              <a:ext cx="2003438" cy="690238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51774616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128"/>
          <p:cNvSpPr txBox="1">
            <a:spLocks noGrp="1"/>
          </p:cNvSpPr>
          <p:nvPr>
            <p:ph type="body" idx="1"/>
          </p:nvPr>
        </p:nvSpPr>
        <p:spPr>
          <a:xfrm>
            <a:off x="491289" y="621745"/>
            <a:ext cx="6158900" cy="1981200"/>
          </a:xfrm>
          <a:prstGeom prst="rect">
            <a:avLst/>
          </a:prstGeom>
        </p:spPr>
        <p:txBody>
          <a:bodyPr spcFirstLastPara="1" wrap="square" lIns="30475" tIns="15233" rIns="30475" bIns="15233" anchor="b" anchorCtr="0">
            <a:noAutofit/>
          </a:bodyPr>
          <a:lstStyle/>
          <a:p>
            <a:pPr marL="0" indent="0"/>
            <a:r>
              <a:rPr lang="en-US"/>
              <a:t>Case Studies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129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838200"/>
          </a:xfrm>
          <a:prstGeom prst="rect">
            <a:avLst/>
          </a:prstGeom>
        </p:spPr>
        <p:txBody>
          <a:bodyPr spcFirstLastPara="1" wrap="square" lIns="30475" tIns="15233" rIns="30475" bIns="15233" anchor="b" anchorCtr="0">
            <a:normAutofit/>
          </a:bodyPr>
          <a:lstStyle/>
          <a:p>
            <a:r>
              <a:rPr lang="en-US"/>
              <a:t>Case Study #1</a:t>
            </a:r>
            <a:endParaRPr/>
          </a:p>
        </p:txBody>
      </p:sp>
      <p:sp>
        <p:nvSpPr>
          <p:cNvPr id="1462" name="Google Shape;1462;p129"/>
          <p:cNvSpPr txBox="1">
            <a:spLocks noGrp="1"/>
          </p:cNvSpPr>
          <p:nvPr>
            <p:ph type="body" idx="1"/>
          </p:nvPr>
        </p:nvSpPr>
        <p:spPr>
          <a:xfrm>
            <a:off x="838200" y="829056"/>
            <a:ext cx="10515600" cy="469400"/>
          </a:xfrm>
          <a:prstGeom prst="rect">
            <a:avLst/>
          </a:prstGeom>
        </p:spPr>
        <p:txBody>
          <a:bodyPr spcFirstLastPara="1" wrap="square" lIns="30475" tIns="15233" rIns="30475" bIns="15233" anchor="t" anchorCtr="0">
            <a:noAutofit/>
          </a:bodyPr>
          <a:lstStyle/>
          <a:p>
            <a:pPr marL="0" indent="0"/>
            <a:endParaRPr/>
          </a:p>
        </p:txBody>
      </p:sp>
      <p:sp>
        <p:nvSpPr>
          <p:cNvPr id="1463" name="Google Shape;1463;p129"/>
          <p:cNvSpPr txBox="1">
            <a:spLocks noGrp="1"/>
          </p:cNvSpPr>
          <p:nvPr>
            <p:ph type="body" idx="2"/>
          </p:nvPr>
        </p:nvSpPr>
        <p:spPr>
          <a:xfrm>
            <a:off x="838200" y="1615440"/>
            <a:ext cx="10515600" cy="4550700"/>
          </a:xfrm>
          <a:prstGeom prst="rect">
            <a:avLst/>
          </a:prstGeom>
        </p:spPr>
        <p:txBody>
          <a:bodyPr spcFirstLastPara="1" wrap="square" lIns="30475" tIns="15233" rIns="30475" bIns="15233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pic>
        <p:nvPicPr>
          <p:cNvPr id="1464" name="Google Shape;1464;p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"/>
            <a:ext cx="12192000" cy="6857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130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838200"/>
          </a:xfrm>
          <a:prstGeom prst="rect">
            <a:avLst/>
          </a:prstGeom>
        </p:spPr>
        <p:txBody>
          <a:bodyPr spcFirstLastPara="1" wrap="square" lIns="30475" tIns="15233" rIns="30475" bIns="15233" anchor="b" anchorCtr="0">
            <a:normAutofit/>
          </a:bodyPr>
          <a:lstStyle/>
          <a:p>
            <a:r>
              <a:rPr lang="en-US"/>
              <a:t>Case Study #2</a:t>
            </a:r>
            <a:endParaRPr/>
          </a:p>
        </p:txBody>
      </p:sp>
      <p:sp>
        <p:nvSpPr>
          <p:cNvPr id="1471" name="Google Shape;1471;p130"/>
          <p:cNvSpPr txBox="1">
            <a:spLocks noGrp="1"/>
          </p:cNvSpPr>
          <p:nvPr>
            <p:ph type="body" idx="1"/>
          </p:nvPr>
        </p:nvSpPr>
        <p:spPr>
          <a:xfrm>
            <a:off x="838200" y="829056"/>
            <a:ext cx="10515600" cy="469400"/>
          </a:xfrm>
          <a:prstGeom prst="rect">
            <a:avLst/>
          </a:prstGeom>
        </p:spPr>
        <p:txBody>
          <a:bodyPr spcFirstLastPara="1" wrap="square" lIns="30475" tIns="15233" rIns="30475" bIns="15233" anchor="t" anchorCtr="0">
            <a:noAutofit/>
          </a:bodyPr>
          <a:lstStyle/>
          <a:p>
            <a:pPr marL="0" indent="0"/>
            <a:endParaRPr/>
          </a:p>
        </p:txBody>
      </p:sp>
      <p:sp>
        <p:nvSpPr>
          <p:cNvPr id="1472" name="Google Shape;1472;p130"/>
          <p:cNvSpPr txBox="1">
            <a:spLocks noGrp="1"/>
          </p:cNvSpPr>
          <p:nvPr>
            <p:ph type="body" idx="2"/>
          </p:nvPr>
        </p:nvSpPr>
        <p:spPr>
          <a:xfrm>
            <a:off x="838200" y="1615440"/>
            <a:ext cx="10515600" cy="4550700"/>
          </a:xfrm>
          <a:prstGeom prst="rect">
            <a:avLst/>
          </a:prstGeom>
        </p:spPr>
        <p:txBody>
          <a:bodyPr spcFirstLastPara="1" wrap="square" lIns="30475" tIns="15233" rIns="30475" bIns="15233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pic>
        <p:nvPicPr>
          <p:cNvPr id="1473" name="Google Shape;1473;p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688" y="0"/>
            <a:ext cx="103426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131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838200"/>
          </a:xfrm>
          <a:prstGeom prst="rect">
            <a:avLst/>
          </a:prstGeom>
        </p:spPr>
        <p:txBody>
          <a:bodyPr spcFirstLastPara="1" wrap="square" lIns="30475" tIns="15233" rIns="30475" bIns="15233" anchor="b" anchorCtr="0">
            <a:normAutofit/>
          </a:bodyPr>
          <a:lstStyle/>
          <a:p>
            <a:r>
              <a:rPr lang="en-US"/>
              <a:t>Case Study #3</a:t>
            </a:r>
            <a:endParaRPr/>
          </a:p>
        </p:txBody>
      </p:sp>
      <p:sp>
        <p:nvSpPr>
          <p:cNvPr id="1480" name="Google Shape;1480;p131"/>
          <p:cNvSpPr txBox="1">
            <a:spLocks noGrp="1"/>
          </p:cNvSpPr>
          <p:nvPr>
            <p:ph type="body" idx="1"/>
          </p:nvPr>
        </p:nvSpPr>
        <p:spPr>
          <a:xfrm>
            <a:off x="838200" y="829056"/>
            <a:ext cx="10515600" cy="469400"/>
          </a:xfrm>
          <a:prstGeom prst="rect">
            <a:avLst/>
          </a:prstGeom>
        </p:spPr>
        <p:txBody>
          <a:bodyPr spcFirstLastPara="1" wrap="square" lIns="30475" tIns="15233" rIns="30475" bIns="15233" anchor="t" anchorCtr="0">
            <a:noAutofit/>
          </a:bodyPr>
          <a:lstStyle/>
          <a:p>
            <a:pPr marL="0" indent="0"/>
            <a:endParaRPr/>
          </a:p>
        </p:txBody>
      </p:sp>
      <p:sp>
        <p:nvSpPr>
          <p:cNvPr id="1481" name="Google Shape;1481;p131"/>
          <p:cNvSpPr txBox="1">
            <a:spLocks noGrp="1"/>
          </p:cNvSpPr>
          <p:nvPr>
            <p:ph type="body" idx="2"/>
          </p:nvPr>
        </p:nvSpPr>
        <p:spPr>
          <a:xfrm>
            <a:off x="838200" y="1615440"/>
            <a:ext cx="10515600" cy="4550700"/>
          </a:xfrm>
          <a:prstGeom prst="rect">
            <a:avLst/>
          </a:prstGeom>
        </p:spPr>
        <p:txBody>
          <a:bodyPr spcFirstLastPara="1" wrap="square" lIns="30475" tIns="15233" rIns="30475" bIns="15233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pic>
        <p:nvPicPr>
          <p:cNvPr id="1482" name="Google Shape;1482;p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8513" y="0"/>
            <a:ext cx="1033497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p132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838200"/>
          </a:xfrm>
          <a:prstGeom prst="rect">
            <a:avLst/>
          </a:prstGeom>
        </p:spPr>
        <p:txBody>
          <a:bodyPr spcFirstLastPara="1" wrap="square" lIns="30475" tIns="15233" rIns="30475" bIns="15233" anchor="b" anchorCtr="0">
            <a:normAutofit/>
          </a:bodyPr>
          <a:lstStyle/>
          <a:p>
            <a:r>
              <a:rPr lang="en-US"/>
              <a:t>Case Study #4</a:t>
            </a:r>
            <a:endParaRPr/>
          </a:p>
        </p:txBody>
      </p:sp>
      <p:sp>
        <p:nvSpPr>
          <p:cNvPr id="1489" name="Google Shape;1489;p132"/>
          <p:cNvSpPr txBox="1">
            <a:spLocks noGrp="1"/>
          </p:cNvSpPr>
          <p:nvPr>
            <p:ph type="body" idx="1"/>
          </p:nvPr>
        </p:nvSpPr>
        <p:spPr>
          <a:xfrm>
            <a:off x="838200" y="829056"/>
            <a:ext cx="10515600" cy="469400"/>
          </a:xfrm>
          <a:prstGeom prst="rect">
            <a:avLst/>
          </a:prstGeom>
        </p:spPr>
        <p:txBody>
          <a:bodyPr spcFirstLastPara="1" wrap="square" lIns="30475" tIns="15233" rIns="30475" bIns="15233" anchor="t" anchorCtr="0">
            <a:noAutofit/>
          </a:bodyPr>
          <a:lstStyle/>
          <a:p>
            <a:pPr marL="0" indent="0"/>
            <a:endParaRPr/>
          </a:p>
        </p:txBody>
      </p:sp>
      <p:sp>
        <p:nvSpPr>
          <p:cNvPr id="1490" name="Google Shape;1490;p132"/>
          <p:cNvSpPr txBox="1">
            <a:spLocks noGrp="1"/>
          </p:cNvSpPr>
          <p:nvPr>
            <p:ph type="body" idx="2"/>
          </p:nvPr>
        </p:nvSpPr>
        <p:spPr>
          <a:xfrm>
            <a:off x="838200" y="1615440"/>
            <a:ext cx="10515600" cy="4550700"/>
          </a:xfrm>
          <a:prstGeom prst="rect">
            <a:avLst/>
          </a:prstGeom>
        </p:spPr>
        <p:txBody>
          <a:bodyPr spcFirstLastPara="1" wrap="square" lIns="30475" tIns="15233" rIns="30475" bIns="15233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pic>
        <p:nvPicPr>
          <p:cNvPr id="1491" name="Google Shape;1491;p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930" y="0"/>
            <a:ext cx="1059214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itle Only">
  <a:themeElements>
    <a:clrScheme name="Custom 15">
      <a:dk1>
        <a:srgbClr val="FFFFFF"/>
      </a:dk1>
      <a:lt1>
        <a:srgbClr val="000000"/>
      </a:lt1>
      <a:dk2>
        <a:srgbClr val="76B900"/>
      </a:dk2>
      <a:lt2>
        <a:srgbClr val="CDCDCD"/>
      </a:lt2>
      <a:accent1>
        <a:srgbClr val="008564"/>
      </a:accent1>
      <a:accent2>
        <a:srgbClr val="5D1682"/>
      </a:accent2>
      <a:accent3>
        <a:srgbClr val="890C58"/>
      </a:accent3>
      <a:accent4>
        <a:srgbClr val="5E5E5E"/>
      </a:accent4>
      <a:accent5>
        <a:srgbClr val="8C8C8C"/>
      </a:accent5>
      <a:accent6>
        <a:srgbClr val="0071C5"/>
      </a:accent6>
      <a:hlink>
        <a:srgbClr val="76B900"/>
      </a:hlink>
      <a:folHlink>
        <a:srgbClr val="76B9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</Words>
  <Application>Microsoft Office PowerPoint</Application>
  <PresentationFormat>Widescreen</PresentationFormat>
  <Paragraphs>10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Arial</vt:lpstr>
      <vt:lpstr>NVIDIA Sans</vt:lpstr>
      <vt:lpstr>Title Only</vt:lpstr>
      <vt:lpstr>PowerPoint Presentation</vt:lpstr>
      <vt:lpstr>Case Study #1</vt:lpstr>
      <vt:lpstr>Case Study #2</vt:lpstr>
      <vt:lpstr>Case Study #3</vt:lpstr>
      <vt:lpstr>Case Study #4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Kevin Lee (Developer Programs)</dc:creator>
  <cp:lastModifiedBy>Kevin Lee (Developer Programs)</cp:lastModifiedBy>
  <cp:revision>1</cp:revision>
  <dcterms:created xsi:type="dcterms:W3CDTF">2024-12-19T22:00:08Z</dcterms:created>
  <dcterms:modified xsi:type="dcterms:W3CDTF">2024-12-19T22:00:31Z</dcterms:modified>
</cp:coreProperties>
</file>

<file path=docProps/thumbnail.jpeg>
</file>